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7527925" cy="10704513"/>
  <p:notesSz cx="6792913" cy="99250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71">
          <p15:clr>
            <a:srgbClr val="A4A3A4"/>
          </p15:clr>
        </p15:guide>
        <p15:guide id="2" pos="23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A434EB-306F-43E4-AE34-01906FB312FF}" v="19" dt="2024-07-04T16:42:49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47" d="100"/>
          <a:sy n="47" d="100"/>
        </p:scale>
        <p:origin x="2274" y="36"/>
      </p:cViewPr>
      <p:guideLst>
        <p:guide orient="horz" pos="3371"/>
        <p:guide pos="23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595" cy="496253"/>
          </a:xfrm>
          <a:prstGeom prst="rect">
            <a:avLst/>
          </a:prstGeom>
        </p:spPr>
        <p:txBody>
          <a:bodyPr vert="horz" lIns="95512" tIns="47756" rIns="95512" bIns="47756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7746" y="0"/>
            <a:ext cx="2943595" cy="496253"/>
          </a:xfrm>
          <a:prstGeom prst="rect">
            <a:avLst/>
          </a:prstGeom>
        </p:spPr>
        <p:txBody>
          <a:bodyPr vert="horz" lIns="95512" tIns="47756" rIns="95512" bIns="47756" rtlCol="0"/>
          <a:lstStyle>
            <a:lvl1pPr algn="r">
              <a:defRPr sz="1300"/>
            </a:lvl1pPr>
          </a:lstStyle>
          <a:p>
            <a:fld id="{C3662007-CC9C-4FA7-A73C-66C237B22262}" type="datetimeFigureOut">
              <a:rPr lang="de-DE" smtClean="0"/>
              <a:pPr/>
              <a:t>04.07.2024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4538"/>
            <a:ext cx="261778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12" tIns="47756" rIns="95512" bIns="4775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292" y="4714401"/>
            <a:ext cx="5434330" cy="4466272"/>
          </a:xfrm>
          <a:prstGeom prst="rect">
            <a:avLst/>
          </a:prstGeom>
        </p:spPr>
        <p:txBody>
          <a:bodyPr vert="horz" lIns="95512" tIns="47756" rIns="95512" bIns="4775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7074"/>
            <a:ext cx="2943595" cy="496253"/>
          </a:xfrm>
          <a:prstGeom prst="rect">
            <a:avLst/>
          </a:prstGeom>
        </p:spPr>
        <p:txBody>
          <a:bodyPr vert="horz" lIns="95512" tIns="47756" rIns="95512" bIns="47756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7746" y="9427074"/>
            <a:ext cx="2943595" cy="496253"/>
          </a:xfrm>
          <a:prstGeom prst="rect">
            <a:avLst/>
          </a:prstGeom>
        </p:spPr>
        <p:txBody>
          <a:bodyPr vert="horz" lIns="95512" tIns="47756" rIns="95512" bIns="47756" rtlCol="0" anchor="b"/>
          <a:lstStyle>
            <a:lvl1pPr algn="r">
              <a:defRPr sz="1300"/>
            </a:lvl1pPr>
          </a:lstStyle>
          <a:p>
            <a:fld id="{B214D889-588C-49D6-9894-A8302680D36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849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4D889-588C-49D6-9894-A8302680D369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807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626" y="527720"/>
            <a:ext cx="6336704" cy="2304256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379585" y="2111896"/>
            <a:ext cx="6912005" cy="79208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77800" algn="ctr">
              <a:spcAft>
                <a:spcPts val="1050"/>
              </a:spcAft>
            </a:pPr>
            <a:endParaRPr lang="de" sz="1400" b="1" dirty="0">
              <a:latin typeface="Times New Roman"/>
            </a:endParaRPr>
          </a:p>
          <a:p>
            <a:pPr marL="177800" algn="ctr">
              <a:spcAft>
                <a:spcPts val="1050"/>
              </a:spcAft>
            </a:pPr>
            <a:r>
              <a:rPr lang="de" sz="5400" i="1" dirty="0">
                <a:latin typeface="Times New Roman"/>
              </a:rPr>
              <a:t>Public Viewing</a:t>
            </a:r>
          </a:p>
          <a:p>
            <a:pPr marL="177800" algn="ctr">
              <a:spcAft>
                <a:spcPts val="1050"/>
              </a:spcAft>
            </a:pPr>
            <a:r>
              <a:rPr lang="de" sz="5400" i="1" dirty="0">
                <a:latin typeface="Times New Roman"/>
              </a:rPr>
              <a:t>Deutschland - Spanien</a:t>
            </a:r>
          </a:p>
          <a:p>
            <a:pPr marL="177800" algn="ctr">
              <a:spcAft>
                <a:spcPts val="1050"/>
              </a:spcAft>
            </a:pPr>
            <a:r>
              <a:rPr lang="de" sz="5400" i="1" dirty="0">
                <a:latin typeface="Times New Roman"/>
              </a:rPr>
              <a:t>18.00 Uhr</a:t>
            </a:r>
          </a:p>
          <a:p>
            <a:pPr marL="177800" algn="ctr">
              <a:spcAft>
                <a:spcPts val="1050"/>
              </a:spcAft>
            </a:pPr>
            <a:r>
              <a:rPr lang="de" sz="3600" b="1" i="1" dirty="0">
                <a:latin typeface="Times New Roman"/>
              </a:rPr>
              <a:t>Herzlich willkommen im Tutzinger Hof</a:t>
            </a:r>
          </a:p>
          <a:p>
            <a:pPr marL="177800">
              <a:spcAft>
                <a:spcPts val="1050"/>
              </a:spcAft>
            </a:pPr>
            <a:r>
              <a:rPr lang="de-DE" sz="2800" b="1" i="1" dirty="0">
                <a:latin typeface="Times New Roman"/>
              </a:rPr>
              <a:t>Unser Angebot zum Essen: </a:t>
            </a:r>
          </a:p>
          <a:p>
            <a:pPr marL="177800">
              <a:spcAft>
                <a:spcPts val="1050"/>
              </a:spcAft>
            </a:pPr>
            <a:r>
              <a:rPr lang="de-DE" sz="2000" b="1" i="1" dirty="0">
                <a:latin typeface="Times New Roman"/>
              </a:rPr>
              <a:t>1/2 Bauernente Blaukraut Kartoffelknödel ½ Hacker 29,20</a:t>
            </a:r>
          </a:p>
          <a:p>
            <a:pPr marL="177800">
              <a:spcAft>
                <a:spcPts val="1050"/>
              </a:spcAft>
            </a:pPr>
            <a:r>
              <a:rPr lang="de-DE" sz="2000" b="1" i="1">
                <a:latin typeface="Times New Roman"/>
              </a:rPr>
              <a:t>Krustenbraten mit zweierlei Knödel und Krautsalat ½ </a:t>
            </a:r>
            <a:r>
              <a:rPr lang="de-DE" sz="2000" b="1" i="1" dirty="0">
                <a:latin typeface="Times New Roman"/>
              </a:rPr>
              <a:t>Hacker 14,90</a:t>
            </a:r>
          </a:p>
          <a:p>
            <a:pPr marL="177800">
              <a:spcAft>
                <a:spcPts val="1050"/>
              </a:spcAft>
            </a:pPr>
            <a:endParaRPr lang="de-DE" sz="2800" b="1" i="1" dirty="0">
              <a:latin typeface="Times New Roman"/>
            </a:endParaRPr>
          </a:p>
          <a:p>
            <a:pPr marL="177800">
              <a:spcAft>
                <a:spcPts val="1050"/>
              </a:spcAft>
            </a:pPr>
            <a:r>
              <a:rPr lang="de-DE" sz="2800" b="1" i="1" dirty="0">
                <a:latin typeface="Times New Roman"/>
              </a:rPr>
              <a:t>Das Beste zu Schluss: Für jedes Tor der Deutschen Jungs 1 Marille auf s Haus vom Geschäftsführer</a:t>
            </a:r>
            <a:endParaRPr lang="de" sz="1400" b="1" dirty="0">
              <a:latin typeface="Times New Roman"/>
            </a:endParaRPr>
          </a:p>
          <a:p>
            <a:pPr marL="177800" indent="0" algn="ctr">
              <a:spcAft>
                <a:spcPts val="1050"/>
              </a:spcAft>
            </a:pPr>
            <a:r>
              <a:rPr lang="de" sz="1500" b="1" i="1" dirty="0">
                <a:latin typeface="Times New Roman"/>
              </a:rPr>
              <a:t>Auf Ihren Besuch freut sich Petra Gsinn mit Team</a:t>
            </a:r>
          </a:p>
          <a:p>
            <a:pPr marL="177800" indent="0" algn="ctr">
              <a:lnSpc>
                <a:spcPts val="1536"/>
              </a:lnSpc>
              <a:spcAft>
                <a:spcPts val="630"/>
              </a:spcAft>
            </a:pPr>
            <a:r>
              <a:rPr lang="de" sz="1200" dirty="0">
                <a:latin typeface="Arial"/>
              </a:rPr>
              <a:t>Hauptstr.32,82327 Tutzing Tel.: 08158-9360  Facebook Tutzinger Hof</a:t>
            </a:r>
            <a:endParaRPr lang="de" sz="2300" i="1" dirty="0">
              <a:latin typeface="Arial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-2500733" y="4830029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400" b="1" i="1" dirty="0"/>
          </a:p>
          <a:p>
            <a:endParaRPr lang="de-DE" sz="2400" b="1" i="1" dirty="0"/>
          </a:p>
          <a:p>
            <a:endParaRPr lang="de-DE" sz="2400" b="1" i="1" dirty="0"/>
          </a:p>
        </p:txBody>
      </p:sp>
      <p:sp>
        <p:nvSpPr>
          <p:cNvPr id="6" name="Textfeld 5"/>
          <p:cNvSpPr txBox="1"/>
          <p:nvPr/>
        </p:nvSpPr>
        <p:spPr>
          <a:xfrm>
            <a:off x="2467818" y="10032776"/>
            <a:ext cx="506010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000" b="1" dirty="0"/>
          </a:p>
          <a:p>
            <a:pPr algn="ctr"/>
            <a:endParaRPr lang="de-DE" sz="2800" b="1" i="1" dirty="0"/>
          </a:p>
          <a:p>
            <a:pPr algn="ctr"/>
            <a:endParaRPr lang="de-DE" sz="2800" b="1" i="1" dirty="0"/>
          </a:p>
          <a:p>
            <a:pPr algn="ctr"/>
            <a:r>
              <a:rPr lang="de-DE" sz="2800" b="1" i="1" dirty="0"/>
              <a:t>Bitte reservieren Sie rechtzeitig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ECCDDAF-2ADE-E988-DA68-9E46DA4DA9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417" y="2687095"/>
            <a:ext cx="926663" cy="8763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55D7736-2C3C-62AD-5DB3-543B551961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9796" y="2645290"/>
            <a:ext cx="876300" cy="8763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3279B8A9A3B204A843AAF5615352481" ma:contentTypeVersion="5" ma:contentTypeDescription="Ein neues Dokument erstellen." ma:contentTypeScope="" ma:versionID="67e634d76e7a53740cc97692302621e1">
  <xsd:schema xmlns:xsd="http://www.w3.org/2001/XMLSchema" xmlns:xs="http://www.w3.org/2001/XMLSchema" xmlns:p="http://schemas.microsoft.com/office/2006/metadata/properties" xmlns:ns3="8273ace2-4e08-49b6-b80d-d59d47efd0c3" targetNamespace="http://schemas.microsoft.com/office/2006/metadata/properties" ma:root="true" ma:fieldsID="ca61c457f374a3489aed9d7451555a3a" ns3:_="">
    <xsd:import namespace="8273ace2-4e08-49b6-b80d-d59d47efd0c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3ace2-4e08-49b6-b80d-d59d47efd0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020B68-830B-4B1F-9411-43C9F607DE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73ace2-4e08-49b6-b80d-d59d47efd0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099B20-A5F4-40C3-8E48-5A7256B7EB0D}">
  <ds:schemaRefs>
    <ds:schemaRef ds:uri="http://schemas.microsoft.com/office/2006/metadata/properties"/>
    <ds:schemaRef ds:uri="8273ace2-4e08-49b6-b80d-d59d47efd0c3"/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38277A7-723A-4049-AF1D-23FA7BBC5F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Benutzerdefiniert</PresentationFormat>
  <Paragraphs>18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wj</dc:creator>
  <cp:lastModifiedBy>Tutzinger Hof</cp:lastModifiedBy>
  <cp:revision>195</cp:revision>
  <cp:lastPrinted>2024-07-04T17:20:43Z</cp:lastPrinted>
  <dcterms:modified xsi:type="dcterms:W3CDTF">2024-07-04T17:30:56Z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0x01010033279B8A9A3B204A843AAF5615352481</vt:lpwstr>
  </property>
</Properties>
</file>