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7527925" cy="10704513"/>
  <p:notesSz cx="6792913" cy="99250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71">
          <p15:clr>
            <a:srgbClr val="A4A3A4"/>
          </p15:clr>
        </p15:guide>
        <p15:guide id="2" pos="23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4CCB72-842F-4C80-8A5B-594450A95D92}" v="3" dt="2024-09-01T10:48:07.2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47" d="100"/>
          <a:sy n="47" d="100"/>
        </p:scale>
        <p:origin x="2274" y="36"/>
      </p:cViewPr>
      <p:guideLst>
        <p:guide orient="horz" pos="3371"/>
        <p:guide pos="23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595" cy="496253"/>
          </a:xfrm>
          <a:prstGeom prst="rect">
            <a:avLst/>
          </a:prstGeom>
        </p:spPr>
        <p:txBody>
          <a:bodyPr vert="horz" lIns="95512" tIns="47756" rIns="95512" bIns="47756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7746" y="0"/>
            <a:ext cx="2943595" cy="496253"/>
          </a:xfrm>
          <a:prstGeom prst="rect">
            <a:avLst/>
          </a:prstGeom>
        </p:spPr>
        <p:txBody>
          <a:bodyPr vert="horz" lIns="95512" tIns="47756" rIns="95512" bIns="47756" rtlCol="0"/>
          <a:lstStyle>
            <a:lvl1pPr algn="r">
              <a:defRPr sz="1300"/>
            </a:lvl1pPr>
          </a:lstStyle>
          <a:p>
            <a:fld id="{C3662007-CC9C-4FA7-A73C-66C237B22262}" type="datetimeFigureOut">
              <a:rPr lang="de-DE" smtClean="0"/>
              <a:pPr/>
              <a:t>01.09.2024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4538"/>
            <a:ext cx="261778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12" tIns="47756" rIns="95512" bIns="47756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292" y="4714401"/>
            <a:ext cx="5434330" cy="4466272"/>
          </a:xfrm>
          <a:prstGeom prst="rect">
            <a:avLst/>
          </a:prstGeom>
        </p:spPr>
        <p:txBody>
          <a:bodyPr vert="horz" lIns="95512" tIns="47756" rIns="95512" bIns="47756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27074"/>
            <a:ext cx="2943595" cy="496253"/>
          </a:xfrm>
          <a:prstGeom prst="rect">
            <a:avLst/>
          </a:prstGeom>
        </p:spPr>
        <p:txBody>
          <a:bodyPr vert="horz" lIns="95512" tIns="47756" rIns="95512" bIns="47756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7746" y="9427074"/>
            <a:ext cx="2943595" cy="496253"/>
          </a:xfrm>
          <a:prstGeom prst="rect">
            <a:avLst/>
          </a:prstGeom>
        </p:spPr>
        <p:txBody>
          <a:bodyPr vert="horz" lIns="95512" tIns="47756" rIns="95512" bIns="47756" rtlCol="0" anchor="b"/>
          <a:lstStyle>
            <a:lvl1pPr algn="r">
              <a:defRPr sz="1300"/>
            </a:lvl1pPr>
          </a:lstStyle>
          <a:p>
            <a:fld id="{B214D889-588C-49D6-9894-A8302680D36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3849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4D889-588C-49D6-9894-A8302680D369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4807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9626" y="527720"/>
            <a:ext cx="6336704" cy="2304256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140118" y="2418474"/>
            <a:ext cx="6912005" cy="458996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77800">
              <a:spcAft>
                <a:spcPts val="1050"/>
              </a:spcAft>
            </a:pPr>
            <a:endParaRPr lang="de" sz="1400" b="1" dirty="0">
              <a:latin typeface="Times New Roman"/>
            </a:endParaRPr>
          </a:p>
          <a:p>
            <a:pPr marL="177800">
              <a:spcAft>
                <a:spcPts val="1050"/>
              </a:spcAft>
            </a:pPr>
            <a:endParaRPr lang="de" sz="1400" b="1" dirty="0">
              <a:latin typeface="Times New Roman"/>
            </a:endParaRPr>
          </a:p>
          <a:p>
            <a:pPr marL="177800">
              <a:spcAft>
                <a:spcPts val="1050"/>
              </a:spcAft>
            </a:pPr>
            <a:endParaRPr lang="de" sz="1400" b="1" dirty="0">
              <a:latin typeface="Times New Roman"/>
            </a:endParaRPr>
          </a:p>
          <a:p>
            <a:pPr marL="177800" algn="ctr">
              <a:spcAft>
                <a:spcPts val="1050"/>
              </a:spcAft>
            </a:pPr>
            <a:r>
              <a:rPr lang="de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Teilzeit Job</a:t>
            </a:r>
          </a:p>
          <a:p>
            <a:pPr marL="177800" algn="ctr">
              <a:spcAft>
                <a:spcPts val="1050"/>
              </a:spcAft>
            </a:pPr>
            <a:r>
              <a:rPr lang="d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Donnerstag –Sonntag</a:t>
            </a:r>
          </a:p>
          <a:p>
            <a:pPr marL="177800" algn="ctr">
              <a:spcAft>
                <a:spcPts val="1050"/>
              </a:spcAft>
            </a:pPr>
            <a:r>
              <a:rPr lang="d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5.30 Uhr bis 10.00 Uhr</a:t>
            </a:r>
          </a:p>
          <a:p>
            <a:pPr marL="177800" algn="ctr">
              <a:spcAft>
                <a:spcPts val="1050"/>
              </a:spcAft>
            </a:pPr>
            <a:r>
              <a:rPr lang="d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Frühstücks –Service</a:t>
            </a:r>
          </a:p>
          <a:p>
            <a:pPr marL="177800" algn="ctr">
              <a:spcAft>
                <a:spcPts val="1050"/>
              </a:spcAft>
            </a:pPr>
            <a:r>
              <a:rPr lang="d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Wir suchen Dich.</a:t>
            </a:r>
          </a:p>
          <a:p>
            <a:pPr marL="177800" algn="ctr">
              <a:spcAft>
                <a:spcPts val="1050"/>
              </a:spcAft>
            </a:pPr>
            <a:r>
              <a:rPr lang="d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 Interesse </a:t>
            </a:r>
          </a:p>
          <a:p>
            <a:pPr marL="177800" algn="ctr">
              <a:spcAft>
                <a:spcPts val="1050"/>
              </a:spcAft>
            </a:pPr>
            <a:r>
              <a:rPr lang="d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01774966665</a:t>
            </a:r>
          </a:p>
          <a:p>
            <a:pPr marL="177800" algn="ctr">
              <a:spcAft>
                <a:spcPts val="1050"/>
              </a:spcAft>
            </a:pPr>
            <a:r>
              <a:rPr lang="de-D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de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auptstr</a:t>
            </a:r>
            <a:r>
              <a:rPr lang="d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de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32 82327 Tutzing</a:t>
            </a:r>
            <a:endParaRPr lang="de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7800" algn="ctr">
              <a:spcAft>
                <a:spcPts val="1050"/>
              </a:spcAft>
            </a:pPr>
            <a:r>
              <a:rPr lang="d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77800" algn="ctr">
              <a:spcAft>
                <a:spcPts val="1050"/>
              </a:spcAft>
            </a:pPr>
            <a:endParaRPr lang="de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7800">
              <a:spcAft>
                <a:spcPts val="1050"/>
              </a:spcAft>
            </a:pPr>
            <a:endParaRPr lang="de" sz="1400" b="1" dirty="0">
              <a:latin typeface="Times New Roman"/>
            </a:endParaRPr>
          </a:p>
          <a:p>
            <a:pPr marL="177800">
              <a:spcAft>
                <a:spcPts val="1050"/>
              </a:spcAft>
            </a:pPr>
            <a:endParaRPr lang="de" sz="1400" b="1" dirty="0">
              <a:latin typeface="Times New Roman"/>
            </a:endParaRPr>
          </a:p>
          <a:p>
            <a:pPr marL="177800">
              <a:spcAft>
                <a:spcPts val="1050"/>
              </a:spcAft>
            </a:pPr>
            <a:endParaRPr lang="de" sz="1400" b="1" dirty="0">
              <a:latin typeface="Times New Roman"/>
            </a:endParaRPr>
          </a:p>
          <a:p>
            <a:pPr marL="177800">
              <a:spcAft>
                <a:spcPts val="1050"/>
              </a:spcAft>
            </a:pPr>
            <a:endParaRPr lang="de" sz="1400" b="1" dirty="0">
              <a:latin typeface="Times New Roman"/>
            </a:endParaRPr>
          </a:p>
          <a:p>
            <a:pPr marL="177800">
              <a:spcAft>
                <a:spcPts val="1050"/>
              </a:spcAft>
            </a:pPr>
            <a:endParaRPr lang="de" sz="1400" b="1" dirty="0">
              <a:latin typeface="Times New Roman"/>
            </a:endParaRPr>
          </a:p>
          <a:p>
            <a:pPr marL="177800">
              <a:spcAft>
                <a:spcPts val="1050"/>
              </a:spcAft>
            </a:pPr>
            <a:endParaRPr lang="de" sz="1400" b="1" dirty="0">
              <a:latin typeface="Times New Roman"/>
            </a:endParaRPr>
          </a:p>
          <a:p>
            <a:pPr marL="177800">
              <a:spcAft>
                <a:spcPts val="1050"/>
              </a:spcAft>
            </a:pPr>
            <a:endParaRPr lang="de" sz="1400" b="1" dirty="0">
              <a:latin typeface="Times New Roman"/>
            </a:endParaRPr>
          </a:p>
          <a:p>
            <a:pPr marL="177800">
              <a:spcAft>
                <a:spcPts val="1050"/>
              </a:spcAft>
            </a:pPr>
            <a:endParaRPr lang="de" sz="1400" b="1" dirty="0">
              <a:latin typeface="Times New Roman"/>
            </a:endParaRPr>
          </a:p>
          <a:p>
            <a:pPr marL="177800">
              <a:spcAft>
                <a:spcPts val="1050"/>
              </a:spcAft>
            </a:pPr>
            <a:endParaRPr lang="de" sz="1400" b="1" dirty="0">
              <a:latin typeface="Times New Roman"/>
            </a:endParaRPr>
          </a:p>
          <a:p>
            <a:pPr marL="177800">
              <a:spcAft>
                <a:spcPts val="1050"/>
              </a:spcAft>
            </a:pPr>
            <a:endParaRPr lang="de" sz="1400" b="1" dirty="0">
              <a:latin typeface="Times New Roman"/>
            </a:endParaRPr>
          </a:p>
          <a:p>
            <a:pPr marL="177800" indent="0" algn="ctr">
              <a:spcAft>
                <a:spcPts val="1050"/>
              </a:spcAft>
            </a:pPr>
            <a:r>
              <a:rPr lang="de" sz="1500" b="1" i="1" dirty="0">
                <a:latin typeface="Times New Roman"/>
              </a:rPr>
              <a:t>Auf Ihren Besuch freut sich Petra Gsinn mit Team</a:t>
            </a:r>
          </a:p>
          <a:p>
            <a:pPr marL="177800" indent="0" algn="ctr">
              <a:lnSpc>
                <a:spcPts val="1536"/>
              </a:lnSpc>
              <a:spcAft>
                <a:spcPts val="630"/>
              </a:spcAft>
            </a:pPr>
            <a:r>
              <a:rPr lang="de" sz="1200" dirty="0">
                <a:latin typeface="Arial"/>
              </a:rPr>
              <a:t>Hauptstr.32,82327 Tutzing Tel.: 08158-9360  Facebook Tutzinger Hof</a:t>
            </a:r>
            <a:endParaRPr lang="de" sz="2300" i="1" dirty="0">
              <a:latin typeface="Arial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-2500733" y="4830029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2400" b="1" i="1" dirty="0"/>
          </a:p>
          <a:p>
            <a:endParaRPr lang="de-DE" sz="2400" b="1" i="1" dirty="0"/>
          </a:p>
          <a:p>
            <a:endParaRPr lang="de-DE" sz="2400" b="1" i="1" dirty="0"/>
          </a:p>
        </p:txBody>
      </p:sp>
      <p:sp>
        <p:nvSpPr>
          <p:cNvPr id="6" name="Textfeld 5"/>
          <p:cNvSpPr txBox="1"/>
          <p:nvPr/>
        </p:nvSpPr>
        <p:spPr>
          <a:xfrm>
            <a:off x="2467818" y="10032776"/>
            <a:ext cx="5060107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2000" b="1" dirty="0"/>
          </a:p>
          <a:p>
            <a:pPr algn="ctr"/>
            <a:endParaRPr lang="de-DE" sz="2800" b="1" i="1" dirty="0"/>
          </a:p>
          <a:p>
            <a:pPr algn="ctr"/>
            <a:endParaRPr lang="de-DE" sz="2800" b="1" i="1" dirty="0"/>
          </a:p>
          <a:p>
            <a:pPr algn="ctr"/>
            <a:r>
              <a:rPr lang="de-DE" sz="2800" b="1" i="1" dirty="0"/>
              <a:t>Bitte reservieren Sie rechtzeitig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6744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3279B8A9A3B204A843AAF5615352481" ma:contentTypeVersion="9" ma:contentTypeDescription="Ein neues Dokument erstellen." ma:contentTypeScope="" ma:versionID="939e3e339586ad247864a4ce802d40dd">
  <xsd:schema xmlns:xsd="http://www.w3.org/2001/XMLSchema" xmlns:xs="http://www.w3.org/2001/XMLSchema" xmlns:p="http://schemas.microsoft.com/office/2006/metadata/properties" xmlns:ns3="8273ace2-4e08-49b6-b80d-d59d47efd0c3" targetNamespace="http://schemas.microsoft.com/office/2006/metadata/properties" ma:root="true" ma:fieldsID="95732268d7877556cbbe27097e17a3ab" ns3:_="">
    <xsd:import namespace="8273ace2-4e08-49b6-b80d-d59d47efd0c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  <xsd:element ref="ns3:MediaServiceDateTaken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73ace2-4e08-49b6-b80d-d59d47efd0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2099B20-A5F4-40C3-8E48-5A7256B7EB0D}">
  <ds:schemaRefs>
    <ds:schemaRef ds:uri="http://purl.org/dc/elements/1.1/"/>
    <ds:schemaRef ds:uri="http://schemas.microsoft.com/office/2006/metadata/properties"/>
    <ds:schemaRef ds:uri="http://www.w3.org/XML/1998/namespace"/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8273ace2-4e08-49b6-b80d-d59d47efd0c3"/>
  </ds:schemaRefs>
</ds:datastoreItem>
</file>

<file path=customXml/itemProps2.xml><?xml version="1.0" encoding="utf-8"?>
<ds:datastoreItem xmlns:ds="http://schemas.openxmlformats.org/officeDocument/2006/customXml" ds:itemID="{438277A7-723A-4049-AF1D-23FA7BBC5F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D002BF-0069-4708-8182-E14E3CD13F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73ace2-4e08-49b6-b80d-d59d47efd0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Benutzerdefiniert</PresentationFormat>
  <Paragraphs>31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wj</dc:creator>
  <cp:lastModifiedBy>Tutzinger Hof</cp:lastModifiedBy>
  <cp:revision>196</cp:revision>
  <cp:lastPrinted>2024-07-04T16:38:56Z</cp:lastPrinted>
  <dcterms:modified xsi:type="dcterms:W3CDTF">2024-09-01T10:48:07Z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0x01010033279B8A9A3B204A843AAF5615352481</vt:lpwstr>
  </property>
</Properties>
</file>