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7527925" cy="10704513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71">
          <p15:clr>
            <a:srgbClr val="A4A3A4"/>
          </p15:clr>
        </p15:guide>
        <p15:guide id="2" pos="237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lf Läkamp" initials="RL" lastIdx="0" clrIdx="0">
    <p:extLst>
      <p:ext uri="{19B8F6BF-5375-455C-9EA6-DF929625EA0E}">
        <p15:presenceInfo xmlns:p15="http://schemas.microsoft.com/office/powerpoint/2012/main" userId="28606c2ec7ccdb0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0" autoAdjust="0"/>
    <p:restoredTop sz="94660"/>
  </p:normalViewPr>
  <p:slideViewPr>
    <p:cSldViewPr>
      <p:cViewPr varScale="1">
        <p:scale>
          <a:sx n="68" d="100"/>
          <a:sy n="68" d="100"/>
        </p:scale>
        <p:origin x="2982" y="90"/>
      </p:cViewPr>
      <p:guideLst>
        <p:guide orient="horz" pos="3371"/>
        <p:guide pos="23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428" cy="511731"/>
          </a:xfrm>
          <a:prstGeom prst="rect">
            <a:avLst/>
          </a:prstGeom>
        </p:spPr>
        <p:txBody>
          <a:bodyPr vert="horz" lIns="99047" tIns="49524" rIns="99047" bIns="4952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991" y="1"/>
            <a:ext cx="3078428" cy="511731"/>
          </a:xfrm>
          <a:prstGeom prst="rect">
            <a:avLst/>
          </a:prstGeom>
        </p:spPr>
        <p:txBody>
          <a:bodyPr vert="horz" lIns="99047" tIns="49524" rIns="99047" bIns="49524" rtlCol="0"/>
          <a:lstStyle>
            <a:lvl1pPr algn="r">
              <a:defRPr sz="1300"/>
            </a:lvl1pPr>
          </a:lstStyle>
          <a:p>
            <a:fld id="{C3662007-CC9C-4FA7-A73C-66C237B22262}" type="datetimeFigureOut">
              <a:rPr lang="de-DE" smtClean="0"/>
              <a:pPr/>
              <a:t>17.10.2024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01863" y="766763"/>
            <a:ext cx="270033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7" tIns="49524" rIns="99047" bIns="4952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861444"/>
            <a:ext cx="5683250" cy="4605576"/>
          </a:xfrm>
          <a:prstGeom prst="rect">
            <a:avLst/>
          </a:prstGeom>
        </p:spPr>
        <p:txBody>
          <a:bodyPr vert="horz" lIns="99047" tIns="49524" rIns="99047" bIns="49524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8" cy="511731"/>
          </a:xfrm>
          <a:prstGeom prst="rect">
            <a:avLst/>
          </a:prstGeom>
        </p:spPr>
        <p:txBody>
          <a:bodyPr vert="horz" lIns="99047" tIns="49524" rIns="99047" bIns="4952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991" y="9721106"/>
            <a:ext cx="3078428" cy="511731"/>
          </a:xfrm>
          <a:prstGeom prst="rect">
            <a:avLst/>
          </a:prstGeom>
        </p:spPr>
        <p:txBody>
          <a:bodyPr vert="horz" lIns="99047" tIns="49524" rIns="99047" bIns="49524" rtlCol="0" anchor="b"/>
          <a:lstStyle>
            <a:lvl1pPr algn="r">
              <a:defRPr sz="1300"/>
            </a:lvl1pPr>
          </a:lstStyle>
          <a:p>
            <a:fld id="{B214D889-588C-49D6-9894-A8302680D369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1390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14D889-588C-49D6-9894-A8302680D369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3299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1634" y="383704"/>
            <a:ext cx="6336704" cy="2304256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451594" y="2495601"/>
            <a:ext cx="7344816" cy="82089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12700" indent="0" algn="ctr">
              <a:spcAft>
                <a:spcPts val="1050"/>
              </a:spcAft>
            </a:pPr>
            <a:r>
              <a:rPr lang="de" sz="1500" b="1" i="1" dirty="0">
                <a:latin typeface="Times New Roman"/>
              </a:rPr>
              <a:t>Auf Ihren Besuch freut sich Petra Gsinn mit Team</a:t>
            </a:r>
          </a:p>
          <a:p>
            <a:pPr marL="177800" indent="0" algn="ctr">
              <a:lnSpc>
                <a:spcPts val="1536"/>
              </a:lnSpc>
              <a:spcAft>
                <a:spcPts val="630"/>
              </a:spcAft>
            </a:pPr>
            <a:r>
              <a:rPr lang="de" sz="1200" dirty="0">
                <a:latin typeface="Arial"/>
              </a:rPr>
              <a:t>Hauptstr.32,82327 Tutzing Tel.: 08158-9360  Facebook Tutzinger Hof</a:t>
            </a:r>
            <a:endParaRPr lang="de" sz="2300" i="1" dirty="0">
              <a:latin typeface="Arial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688" y="8880648"/>
            <a:ext cx="1856239" cy="47670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3D29BE46-6340-D32E-5A7E-C866210502F9}"/>
              </a:ext>
            </a:extLst>
          </p:cNvPr>
          <p:cNvSpPr txBox="1"/>
          <p:nvPr/>
        </p:nvSpPr>
        <p:spPr>
          <a:xfrm>
            <a:off x="451594" y="3645402"/>
            <a:ext cx="6696743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de-DE" sz="1600" b="1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16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**Vorweihnachtszeit im Tutzinger Hof – </a:t>
            </a:r>
          </a:p>
          <a:p>
            <a:r>
              <a:rPr lang="de-DE" sz="16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Kulinarische Köstlichkeiten**</a:t>
            </a:r>
          </a:p>
          <a:p>
            <a:endParaRPr lang="de-DE" sz="1600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000" b="1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Liebe Gäste</a:t>
            </a:r>
            <a:r>
              <a:rPr lang="de-DE" sz="2000" b="1" kern="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Freunde der klassischen deutschen </a:t>
            </a:r>
            <a:r>
              <a:rPr lang="de-DE" sz="2000" b="1" kern="10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Kücke</a:t>
            </a:r>
            <a:endParaRPr lang="de-DE" sz="2000" b="1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de-DE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wir laden Sie herzlich ein, die festliche Vorweihnachtszeit im Tutzinger Hof zu feiern</a:t>
            </a:r>
          </a:p>
          <a:p>
            <a:r>
              <a:rPr lang="de-DE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Genießen Sie unsere herzhaften Spezialitäten wie zarter Gansbraten und köstliche vegetarische Optionen.</a:t>
            </a:r>
          </a:p>
          <a:p>
            <a:r>
              <a:rPr lang="de-DE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Süße Verführungen wie frisch gebackenen Stollen und </a:t>
            </a:r>
            <a:r>
              <a:rPr lang="de-DE" kern="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selbst gebackene Plätzchen</a:t>
            </a:r>
            <a:r>
              <a:rPr lang="de-DE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warten ebenfalls auf Sie.</a:t>
            </a:r>
          </a:p>
          <a:p>
            <a:r>
              <a:rPr lang="de-DE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Planen Sie eine Weihnachtsfeier? Wir bieten die perfekte Location und individuelle Menüs für Ihr Team-Event oder Familienfeier!</a:t>
            </a:r>
          </a:p>
          <a:p>
            <a:endParaRPr lang="de-DE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Erleben Sie die besinnliche Atmosphäre und reservieren Sie jetzt Ihren Tisch oder Ihre Weihnachtsfeier.</a:t>
            </a:r>
          </a:p>
          <a:p>
            <a:endParaRPr lang="de-DE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Wir freuen uns auf Ihren Besuch!</a:t>
            </a:r>
          </a:p>
          <a:p>
            <a:r>
              <a:rPr lang="de-DE" sz="1800" kern="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**Ihr Team vom Tutzinger Hof**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Schweinshaxe</Template>
  <TotalTime>0</TotalTime>
  <Words>130</Words>
  <Application>Microsoft Office PowerPoint</Application>
  <PresentationFormat>Benutzerdefiniert</PresentationFormat>
  <Paragraphs>19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Rolf Läkamp</dc:creator>
  <cp:lastModifiedBy>Peter Gsinn</cp:lastModifiedBy>
  <cp:revision>33</cp:revision>
  <cp:lastPrinted>2024-10-18T17:42:00Z</cp:lastPrinted>
  <dcterms:created xsi:type="dcterms:W3CDTF">2015-03-28T11:19:38Z</dcterms:created>
  <dcterms:modified xsi:type="dcterms:W3CDTF">2024-10-20T09:15:33Z</dcterms:modified>
</cp:coreProperties>
</file>